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5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338F2-3D96-48E2-8B0D-1B1E7FA7ADA3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B2268-5A3A-4035-B4ED-9C836CBD8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email">
            <a:alphaModFix amt="9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628800"/>
            <a:ext cx="5328592" cy="3240360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Arial Black" pitchFamily="34" charset="0"/>
              </a:rPr>
              <a:t/>
            </a:r>
            <a:br>
              <a:rPr lang="ru-RU" sz="6000" dirty="0" smtClean="0">
                <a:latin typeface="Arial Black" pitchFamily="34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Arial Black" pitchFamily="34" charset="0"/>
              </a:rPr>
              <a:t>Презентация для родителей </a:t>
            </a:r>
            <a:r>
              <a:rPr lang="ru-RU" sz="3100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  <a:t>Путешествие </a:t>
            </a:r>
            <a: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  <a:t>по сказкам</a:t>
            </a:r>
            <a:b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Arial Black" pitchFamily="34" charset="0"/>
              </a:rPr>
              <a:t>Подготовила: воспитатель </a:t>
            </a:r>
            <a:br>
              <a:rPr lang="ru-RU" sz="3100" dirty="0" smtClean="0">
                <a:solidFill>
                  <a:srgbClr val="C0000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  <a:t>МБДОУ № 35 «Дельфин»</a:t>
            </a:r>
            <a:b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100" dirty="0" err="1" smtClean="0">
                <a:solidFill>
                  <a:srgbClr val="C00000"/>
                </a:solidFill>
                <a:latin typeface="Arial Black" pitchFamily="34" charset="0"/>
              </a:rPr>
              <a:t>Кинсертдинова</a:t>
            </a:r>
            <a:r>
              <a:rPr lang="ru-RU" sz="31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700" dirty="0" smtClean="0">
                <a:solidFill>
                  <a:srgbClr val="C00000"/>
                </a:solidFill>
                <a:latin typeface="Arial Black" pitchFamily="34" charset="0"/>
              </a:rPr>
              <a:t>М.С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dirty="0" smtClean="0"/>
              <a:t>                       </a:t>
            </a:r>
            <a:endParaRPr lang="ru-RU" sz="2200" b="1" dirty="0"/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836712"/>
            <a:ext cx="7067128" cy="500141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4. Носик круглый, пятачком,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Им в земле удобно рыться,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Хвостик маленький крючком,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Вместо туфелек - копытца.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Трое их - и до чего же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Братья дружные похожи.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Отгадайте без подсказки,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Кто герои этой сказки?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96136" y="980728"/>
            <a:ext cx="3168352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836712"/>
            <a:ext cx="7632848" cy="5400600"/>
          </a:xfrm>
        </p:spPr>
        <p:txBody>
          <a:bodyPr>
            <a:normAutofit fontScale="77500" lnSpcReduction="20000"/>
          </a:bodyPr>
          <a:lstStyle/>
          <a:p>
            <a:r>
              <a:rPr lang="ru-RU" sz="5100" b="1" dirty="0" smtClean="0">
                <a:solidFill>
                  <a:srgbClr val="002060"/>
                </a:solidFill>
              </a:rPr>
              <a:t>Вторая станция  - </a:t>
            </a:r>
          </a:p>
          <a:p>
            <a:r>
              <a:rPr lang="ru-RU" sz="5100" b="1" dirty="0" smtClean="0">
                <a:solidFill>
                  <a:srgbClr val="002060"/>
                </a:solidFill>
              </a:rPr>
              <a:t>пальчиковая гимнастика!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Жили-были дед да баба на поляне у реки.</a:t>
            </a:r>
          </a:p>
          <a:p>
            <a:r>
              <a:rPr lang="ru-RU" sz="2800" b="1" dirty="0" smtClean="0">
                <a:solidFill>
                  <a:srgbClr val="08580E"/>
                </a:solidFill>
              </a:rPr>
              <a:t>(стучим кулачком о кулачок)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 любили очень-очень на сметане колобки.</a:t>
            </a:r>
          </a:p>
          <a:p>
            <a:r>
              <a:rPr lang="ru-RU" sz="2800" b="1" dirty="0" smtClean="0">
                <a:solidFill>
                  <a:srgbClr val="08580E"/>
                </a:solidFill>
              </a:rPr>
              <a:t>(сжимаем, разжимаем кулачки)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Хоть у бабки мало силы, бабка тесто замесила.</a:t>
            </a:r>
          </a:p>
          <a:p>
            <a:r>
              <a:rPr lang="ru-RU" sz="2800" b="1" dirty="0" smtClean="0">
                <a:solidFill>
                  <a:srgbClr val="08580E"/>
                </a:solidFill>
              </a:rPr>
              <a:t>(встряхиваем кисти рук)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Ну а бабушкина внучка, колобок катала в ручках.</a:t>
            </a:r>
          </a:p>
          <a:p>
            <a:r>
              <a:rPr lang="ru-RU" sz="2800" b="1" dirty="0" smtClean="0">
                <a:solidFill>
                  <a:srgbClr val="08580E"/>
                </a:solidFill>
              </a:rPr>
              <a:t>(трем ладошки)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Вышел ровный, вышел гладкий. Не соленый и не сладкий.</a:t>
            </a:r>
          </a:p>
          <a:p>
            <a:r>
              <a:rPr lang="ru-RU" sz="2800" b="1" dirty="0" smtClean="0">
                <a:solidFill>
                  <a:srgbClr val="08580E"/>
                </a:solidFill>
              </a:rPr>
              <a:t>(гладим поочередно руки)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Очень круглый, очень вкусный. Даже есть его мне грустно</a:t>
            </a:r>
          </a:p>
          <a:p>
            <a:r>
              <a:rPr lang="ru-RU" sz="2800" b="1" dirty="0" smtClean="0">
                <a:solidFill>
                  <a:srgbClr val="08580E"/>
                </a:solidFill>
              </a:rPr>
              <a:t>(Хлопаем в ладоши)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</a:endParaRPr>
          </a:p>
          <a:p>
            <a:pPr algn="ctr"/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kolobok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44208" y="980728"/>
            <a:ext cx="2395724" cy="24243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23528" y="0"/>
            <a:ext cx="8424936" cy="61261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Третья станция – УГАДАЙ СКАЗКИ ПО КАРТИНКАМ И АВТОРА!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95536" y="1052736"/>
            <a:ext cx="2088232" cy="2789466"/>
          </a:xfrm>
          <a:prstGeom prst="rect">
            <a:avLst/>
          </a:prstGeom>
        </p:spPr>
      </p:pic>
      <p:pic>
        <p:nvPicPr>
          <p:cNvPr id="4" name="Рисунок 3" descr="masha_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699792" y="1052736"/>
            <a:ext cx="2232248" cy="2693780"/>
          </a:xfrm>
          <a:prstGeom prst="rect">
            <a:avLst/>
          </a:prstGeom>
        </p:spPr>
      </p:pic>
      <p:pic>
        <p:nvPicPr>
          <p:cNvPr id="5" name="Рисунок 4" descr="masha_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67544" y="3933056"/>
            <a:ext cx="2016224" cy="2673236"/>
          </a:xfrm>
          <a:prstGeom prst="rect">
            <a:avLst/>
          </a:prstGeom>
        </p:spPr>
      </p:pic>
      <p:pic>
        <p:nvPicPr>
          <p:cNvPr id="8" name="Рисунок 7" descr="masha_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915816" y="3861048"/>
            <a:ext cx="2088232" cy="2773173"/>
          </a:xfrm>
          <a:prstGeom prst="rect">
            <a:avLst/>
          </a:prstGeom>
        </p:spPr>
      </p:pic>
      <p:pic>
        <p:nvPicPr>
          <p:cNvPr id="9" name="Рисунок 8" descr="masha_0.jp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148064" y="2132856"/>
            <a:ext cx="3744416" cy="280831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23528" y="0"/>
            <a:ext cx="8424936" cy="6126163"/>
          </a:xfrm>
        </p:spPr>
        <p:txBody>
          <a:bodyPr>
            <a:normAutofit/>
          </a:bodyPr>
          <a:lstStyle/>
          <a:p>
            <a:pPr algn="ctr"/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476672"/>
            <a:ext cx="2880320" cy="2160240"/>
          </a:xfrm>
          <a:prstGeom prst="rect">
            <a:avLst/>
          </a:prstGeom>
        </p:spPr>
      </p:pic>
      <p:pic>
        <p:nvPicPr>
          <p:cNvPr id="4" name="Рисунок 3" descr="masha_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059832" y="476672"/>
            <a:ext cx="2763837" cy="2088232"/>
          </a:xfrm>
          <a:prstGeom prst="rect">
            <a:avLst/>
          </a:prstGeom>
        </p:spPr>
      </p:pic>
      <p:pic>
        <p:nvPicPr>
          <p:cNvPr id="5" name="Рисунок 4" descr="masha_0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012160" y="476672"/>
            <a:ext cx="2872470" cy="2170310"/>
          </a:xfrm>
          <a:prstGeom prst="rect">
            <a:avLst/>
          </a:prstGeom>
        </p:spPr>
      </p:pic>
      <p:pic>
        <p:nvPicPr>
          <p:cNvPr id="9" name="Рисунок 8" descr="masha_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059832" y="2780928"/>
            <a:ext cx="2606977" cy="3024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55576" y="2204864"/>
            <a:ext cx="6696744" cy="403244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Четвертая станция – ПРОЩАЛЬНАЯ!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alphaModFix amt="9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88840"/>
            <a:ext cx="7200800" cy="1179562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Arial Black" pitchFamily="34" charset="0"/>
              </a:rPr>
              <a:t/>
            </a:r>
            <a:br>
              <a:rPr lang="ru-RU" sz="6000" dirty="0" smtClean="0">
                <a:latin typeface="Arial Black" pitchFamily="34" charset="0"/>
              </a:rPr>
            </a:br>
            <a:r>
              <a:rPr lang="ru-RU" sz="6000" dirty="0" smtClean="0">
                <a:latin typeface="Arial Black" pitchFamily="34" charset="0"/>
              </a:rPr>
              <a:t/>
            </a:r>
            <a:br>
              <a:rPr lang="ru-RU" sz="6000" dirty="0" smtClean="0">
                <a:latin typeface="Arial Black" pitchFamily="34" charset="0"/>
              </a:rPr>
            </a:br>
            <a:r>
              <a:rPr lang="ru-RU" sz="6000" dirty="0" smtClean="0">
                <a:latin typeface="Arial Black" pitchFamily="34" charset="0"/>
              </a:rPr>
              <a:t/>
            </a:r>
            <a:br>
              <a:rPr lang="ru-RU" sz="6000" dirty="0" smtClean="0">
                <a:latin typeface="Arial Black" pitchFamily="34" charset="0"/>
              </a:rPr>
            </a:br>
            <a:r>
              <a:rPr lang="ru-RU" sz="6000" dirty="0" smtClean="0">
                <a:latin typeface="Arial Black" pitchFamily="34" charset="0"/>
              </a:rPr>
              <a:t/>
            </a:r>
            <a:br>
              <a:rPr lang="ru-RU" sz="6000" dirty="0" smtClean="0">
                <a:latin typeface="Arial Black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  <a:t>Цель – закрепить знания</a:t>
            </a:r>
            <a:b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  <a:t> детей о сказках</a:t>
            </a:r>
            <a:br>
              <a:rPr lang="ru-RU" sz="31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6000" dirty="0" smtClean="0">
                <a:latin typeface="Arial Black" pitchFamily="34" charset="0"/>
              </a:rPr>
              <a:t/>
            </a:r>
            <a:br>
              <a:rPr lang="ru-RU" sz="6000" dirty="0" smtClean="0">
                <a:latin typeface="Arial Black" pitchFamily="34" charset="0"/>
              </a:rPr>
            </a:br>
            <a:r>
              <a:rPr lang="ru-RU" sz="6000" dirty="0" smtClean="0">
                <a:latin typeface="Arial Black" pitchFamily="34" charset="0"/>
              </a:rPr>
              <a:t>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698477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  <a:cs typeface="Aharoni" pitchFamily="2" charset="-79"/>
              </a:rPr>
              <a:t>А</a:t>
            </a:r>
            <a:r>
              <a:rPr lang="ru-RU" sz="4400" b="1" dirty="0" smtClean="0">
                <a:solidFill>
                  <a:srgbClr val="002060"/>
                </a:solidFill>
                <a:cs typeface="Aharoni" pitchFamily="2" charset="-79"/>
              </a:rPr>
              <a:t> давай мы посмотрим, хорошо ли ты знаешь сказки</a:t>
            </a:r>
            <a:r>
              <a:rPr lang="ru-RU" sz="4400" b="1" dirty="0" smtClean="0">
                <a:cs typeface="Aharoni" pitchFamily="2" charset="-79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cs typeface="Aharoni" pitchFamily="2" charset="-79"/>
              </a:rPr>
              <a:t>и отправимся в сказочное путешествие!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39552" y="476672"/>
            <a:ext cx="7067128" cy="500141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cs typeface="Aharoni" pitchFamily="2" charset="-79"/>
              </a:rPr>
              <a:t>Наша первая станция – ЗАГАДКИ:</a:t>
            </a:r>
            <a:endParaRPr lang="ru-RU" sz="3600" dirty="0" smtClean="0">
              <a:cs typeface="Aharoni" pitchFamily="2" charset="-79"/>
            </a:endParaRPr>
          </a:p>
          <a:p>
            <a:endParaRPr lang="ru-RU" sz="3600" dirty="0" smtClean="0">
              <a:cs typeface="Aharoni" pitchFamily="2" charset="-79"/>
            </a:endParaRPr>
          </a:p>
          <a:p>
            <a:r>
              <a:rPr lang="ru-RU" sz="3600" dirty="0" smtClean="0">
                <a:solidFill>
                  <a:srgbClr val="002060"/>
                </a:solidFill>
                <a:cs typeface="Aharoni" pitchFamily="2" charset="-79"/>
              </a:rPr>
              <a:t>1. </a:t>
            </a:r>
            <a:r>
              <a:rPr lang="ru-RU" sz="3200" dirty="0" smtClean="0">
                <a:solidFill>
                  <a:srgbClr val="002060"/>
                </a:solidFill>
              </a:rPr>
              <a:t>А дорога далека, </a:t>
            </a:r>
          </a:p>
          <a:p>
            <a:pPr marL="514350" indent="-514350"/>
            <a:r>
              <a:rPr lang="ru-RU" sz="3200" dirty="0" smtClean="0">
                <a:solidFill>
                  <a:srgbClr val="002060"/>
                </a:solidFill>
              </a:rPr>
              <a:t>а корзина нелегка!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Сесть бы на пенёк,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съесть бы пирожок.</a:t>
            </a:r>
          </a:p>
          <a:p>
            <a:endParaRPr lang="ru-RU" sz="3200" dirty="0"/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55976" y="1556792"/>
            <a:ext cx="3442032" cy="35022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7067128" cy="500141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2. Ах ты, Петя-простота,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Сплоховал немножко.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Не послушался кота,  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Выглянул в окошко.</a:t>
            </a:r>
          </a:p>
          <a:p>
            <a:endParaRPr lang="ru-RU" sz="3200" dirty="0"/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644008" y="1916832"/>
            <a:ext cx="3442032" cy="3502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7067128" cy="500141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3. Красна  девица грустна,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ей не нравится весна,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ей на солнце тяжко,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слезы льет бедняжка.</a:t>
            </a:r>
          </a:p>
          <a:p>
            <a:endParaRPr lang="ru-RU" sz="3200" dirty="0"/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64722" y="1844824"/>
            <a:ext cx="3279686" cy="3502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7067128" cy="5001419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4. Нет ни речки, ни пруда 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где воды напиться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Очень вкусная вода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в ямке из копытца.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355976" y="1916832"/>
            <a:ext cx="3960440" cy="2719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1115616" y="764704"/>
            <a:ext cx="7067128" cy="500141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5. Отворили дверь козлята,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и пропали все куда-то.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>
            <a:lum bright="-24000" contrast="-11000"/>
          </a:blip>
          <a:stretch>
            <a:fillRect/>
          </a:stretch>
        </p:blipFill>
        <p:spPr>
          <a:xfrm>
            <a:off x="2843808" y="2396825"/>
            <a:ext cx="3672408" cy="27603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124744"/>
            <a:ext cx="7067128" cy="500141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6. В гости к бабушке пошла, пироги ей принесла. Серый волк за ней следил,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обманул и проглотил!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masha_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267744" y="2852936"/>
            <a:ext cx="4320480" cy="2592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337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Aharoni</vt:lpstr>
      <vt:lpstr>Arial</vt:lpstr>
      <vt:lpstr>Arial Black</vt:lpstr>
      <vt:lpstr>Calibri</vt:lpstr>
      <vt:lpstr>Тема Office</vt:lpstr>
      <vt:lpstr> Презентация для родителей  Путешествие по сказкам Подготовила: воспитатель  МБДОУ № 35 «Дельфин» Кинсертдинова М.С                        </vt:lpstr>
      <vt:lpstr>       Цель – закрепить знания  детей о сказках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Пользователь</cp:lastModifiedBy>
  <cp:revision>27</cp:revision>
  <dcterms:created xsi:type="dcterms:W3CDTF">2017-02-15T06:11:40Z</dcterms:created>
  <dcterms:modified xsi:type="dcterms:W3CDTF">2026-02-24T10:37:01Z</dcterms:modified>
</cp:coreProperties>
</file>